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6"/>
    <p:restoredTop sz="94670"/>
  </p:normalViewPr>
  <p:slideViewPr>
    <p:cSldViewPr snapToGrid="0" snapToObjects="1">
      <p:cViewPr varScale="1">
        <p:scale>
          <a:sx n="78" d="100"/>
          <a:sy n="78" d="100"/>
        </p:scale>
        <p:origin x="-8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881FFF-293A-454B-B83B-C038659240DC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E2D2D0-FBF0-DE44-878A-E8709029B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870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Food Bank donation site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2D2D0-FBF0-DE44-878A-E8709029BF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717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</a:t>
            </a:r>
            <a:r>
              <a:rPr lang="en-US" dirty="0" err="1" smtClean="0"/>
              <a:t>urldefense.proofpoint.com</a:t>
            </a:r>
            <a:r>
              <a:rPr lang="en-US" dirty="0" smtClean="0"/>
              <a:t>/v2/</a:t>
            </a:r>
            <a:r>
              <a:rPr lang="en-US" dirty="0" err="1" smtClean="0"/>
              <a:t>url?u</a:t>
            </a:r>
            <a:r>
              <a:rPr lang="en-US" dirty="0" smtClean="0"/>
              <a:t>=https-3A__youtu.be_8gaU1RFIfbs&amp;d=</a:t>
            </a:r>
            <a:r>
              <a:rPr lang="en-US" dirty="0" err="1" smtClean="0"/>
              <a:t>DwMFaQ&amp;c</a:t>
            </a:r>
            <a:r>
              <a:rPr lang="en-US" dirty="0" smtClean="0"/>
              <a:t>=wdeQ6M4BRJsiprlaN2fQzA&amp;r=wK4hMiEOullABN-T3KrIvbkk4LXVXKbEH6EMYbZB0d8&amp;m=nmyHcv2ShJrSc4l8SJanXTneu9_Js5ZdiXOjgfZ8Hm4&amp;s=inLHzSKB_hSMKC6UZezv24VMqzTfK4xGU1N-CcOj85E&amp;e=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2D2D0-FBF0-DE44-878A-E8709029BF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490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0B5EA-50F6-3245-806C-D481B9CCE16D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A4D62-01A5-1841-B853-AE35FEACA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25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0B5EA-50F6-3245-806C-D481B9CCE16D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A4D62-01A5-1841-B853-AE35FEACA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708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0B5EA-50F6-3245-806C-D481B9CCE16D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A4D62-01A5-1841-B853-AE35FEACA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44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0B5EA-50F6-3245-806C-D481B9CCE16D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A4D62-01A5-1841-B853-AE35FEACA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052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0B5EA-50F6-3245-806C-D481B9CCE16D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A4D62-01A5-1841-B853-AE35FEACA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1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0B5EA-50F6-3245-806C-D481B9CCE16D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A4D62-01A5-1841-B853-AE35FEACA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394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0B5EA-50F6-3245-806C-D481B9CCE16D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A4D62-01A5-1841-B853-AE35FEACA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067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0B5EA-50F6-3245-806C-D481B9CCE16D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A4D62-01A5-1841-B853-AE35FEACA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16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0B5EA-50F6-3245-806C-D481B9CCE16D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A4D62-01A5-1841-B853-AE35FEACA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396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0B5EA-50F6-3245-806C-D481B9CCE16D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A4D62-01A5-1841-B853-AE35FEACA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96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0B5EA-50F6-3245-806C-D481B9CCE16D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A4D62-01A5-1841-B853-AE35FEACA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152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0B5EA-50F6-3245-806C-D481B9CCE16D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A4D62-01A5-1841-B853-AE35FEACA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93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urldefense.proofpoint.com/v2/url?u=https-3A__youtu.be_8gaU1RFIfbs&amp;d=DwMFaQ&amp;c=wdeQ6M4BRJsiprlaN2fQzA&amp;r=wK4hMiEOullABN-T3KrIvbkk4LXVXKbEH6EMYbZB0d8&amp;m=nmyHcv2ShJrSc4l8SJanXTneu9_Js5ZdiXOjgfZ8Hm4&amp;s=inLHzSKB_hSMKC6UZezv24VMqzTfK4xGU1N-CcOj85E&amp;e=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376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049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93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894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673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39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225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406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67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894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517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14"/>
          </a:xfrm>
          <a:prstGeom prst="rect">
            <a:avLst/>
          </a:prstGeom>
        </p:spPr>
      </p:pic>
      <p:sp>
        <p:nvSpPr>
          <p:cNvPr id="3" name="Rectangle 2">
            <a:hlinkClick r:id="rId4"/>
          </p:cNvPr>
          <p:cNvSpPr/>
          <p:nvPr/>
        </p:nvSpPr>
        <p:spPr>
          <a:xfrm>
            <a:off x="4784436" y="2170545"/>
            <a:ext cx="2660073" cy="25584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811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12</Words>
  <Application>Microsoft Office PowerPoint</Application>
  <PresentationFormat>Custom</PresentationFormat>
  <Paragraphs>4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Sarah O</cp:lastModifiedBy>
  <cp:revision>2</cp:revision>
  <dcterms:created xsi:type="dcterms:W3CDTF">2020-06-17T15:45:13Z</dcterms:created>
  <dcterms:modified xsi:type="dcterms:W3CDTF">2020-06-17T16:49:45Z</dcterms:modified>
</cp:coreProperties>
</file>