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70"/>
  </p:normalViewPr>
  <p:slideViewPr>
    <p:cSldViewPr snapToGrid="0" snapToObjects="1">
      <p:cViewPr varScale="1">
        <p:scale>
          <a:sx n="106" d="100"/>
          <a:sy n="106" d="100"/>
        </p:scale>
        <p:origin x="-10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4AB0C-1FD7-4DC0-B7EE-D50156D8D7DD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0B839-66A1-420E-AC7B-CBCAF454B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66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54F9D5-9918-2F44-A101-DF27A73E0FCB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985FC9-35D0-F84E-9366-F4010742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85FC9-35D0-F84E-9366-F4010742A4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85FC9-35D0-F84E-9366-F4010742A4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85FC9-35D0-F84E-9366-F4010742A4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85FC9-35D0-F84E-9366-F4010742A4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CA0DC-8E3F-774E-B4AD-8EACDDBBC6F5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79066-0894-AB43-9BD9-C9F65E10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</Words>
  <Application>Microsoft Office PowerPoint</Application>
  <PresentationFormat>Custom</PresentationFormat>
  <Paragraphs>4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Sarah O</cp:lastModifiedBy>
  <cp:revision>4</cp:revision>
  <cp:lastPrinted>2020-06-17T16:55:14Z</cp:lastPrinted>
  <dcterms:created xsi:type="dcterms:W3CDTF">2020-06-17T15:37:33Z</dcterms:created>
  <dcterms:modified xsi:type="dcterms:W3CDTF">2020-06-17T16:55:58Z</dcterms:modified>
</cp:coreProperties>
</file>